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35763" cy="9866313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6C5606-CC2D-45DB-AD86-6D6573798B45}" v="25" dt="2023-07-10T06:37:09.8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redný štýl 2 - zvýrazneni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447" autoAdjust="0"/>
  </p:normalViewPr>
  <p:slideViewPr>
    <p:cSldViewPr snapToGrid="0">
      <p:cViewPr varScale="1">
        <p:scale>
          <a:sx n="74" d="100"/>
          <a:sy n="74" d="100"/>
        </p:scale>
        <p:origin x="376" y="-1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8BCEB3-CBD9-4471-B011-26BC52D547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1961C5C-A252-40EE-B986-9CE7C9506F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14BAABD-60FB-400E-A6F3-19C5AEB31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98F8-4A48-43FE-B515-1E9F56835F81}" type="datetimeFigureOut">
              <a:rPr lang="sk-SK" smtClean="0"/>
              <a:t>1. 7. 2024</a:t>
            </a:fld>
            <a:endParaRPr lang="sk-SK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9F97B753-357B-4855-858C-D5EF6D509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8B99959-6CD6-4004-A37F-8149D4320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0B88F-5F9B-4D24-A077-8514CD3BB83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11389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E46741-FA10-4645-9276-445D3DA19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06F8DBE7-A7B8-4558-BB21-49AF976ACC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06FABAB-9144-4D51-8340-F9F32516E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98F8-4A48-43FE-B515-1E9F56835F81}" type="datetimeFigureOut">
              <a:rPr lang="sk-SK" smtClean="0"/>
              <a:t>1. 7. 2024</a:t>
            </a:fld>
            <a:endParaRPr lang="sk-SK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CB3A66F-E9B2-45B1-814F-D81FBEE8C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BAB27F2-03D8-4F3D-952A-76A9DDD34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0B88F-5F9B-4D24-A077-8514CD3BB83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56256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C138D786-606D-4103-BB1C-D12129676D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ED715DCF-77C1-419C-87D8-F02E70528F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50D4FC4-DC67-49A5-A2B7-F5FC6E9C0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98F8-4A48-43FE-B515-1E9F56835F81}" type="datetimeFigureOut">
              <a:rPr lang="sk-SK" smtClean="0"/>
              <a:t>1. 7. 2024</a:t>
            </a:fld>
            <a:endParaRPr lang="sk-SK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BC5487E-3C2B-407F-A819-B8BA22523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808A8F25-4C69-4DCE-8A96-2408B622A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0B88F-5F9B-4D24-A077-8514CD3BB83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3786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034F2-7E66-404F-8D9E-D3B7EF4CC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9FD4B3D-BD3F-4EE7-9035-4F414F56D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4A1A515-D9E0-4DF6-A739-C94371780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98F8-4A48-43FE-B515-1E9F56835F81}" type="datetimeFigureOut">
              <a:rPr lang="sk-SK" smtClean="0"/>
              <a:t>1. 7. 2024</a:t>
            </a:fld>
            <a:endParaRPr lang="sk-SK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6C7B696-6867-4EFD-BCDE-C09E8707F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2592989-5001-46CA-981E-A0D290FCD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0B88F-5F9B-4D24-A077-8514CD3BB83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35307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7187C6-D58B-45EF-8872-1840CF9F4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CAF3CA1-8064-4248-8818-AA038A8EC2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34F4782-AC3C-41C4-8565-6586906DF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98F8-4A48-43FE-B515-1E9F56835F81}" type="datetimeFigureOut">
              <a:rPr lang="sk-SK" smtClean="0"/>
              <a:t>1. 7. 2024</a:t>
            </a:fld>
            <a:endParaRPr lang="sk-SK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FAF3B6F9-4E55-4EF7-96F2-7F601C4D6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866A512-B563-47B6-A5DF-5B4606BCB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0B88F-5F9B-4D24-A077-8514CD3BB83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67145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89D33C-851D-4276-875E-FB5DB4E1B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DC9EBE2-F2F5-47EA-B9AE-88CA6E6151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CAFAC5DC-C85D-4C2A-8952-E638564BA6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7A076EE3-A5BC-4F40-BEB6-3F2521339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98F8-4A48-43FE-B515-1E9F56835F81}" type="datetimeFigureOut">
              <a:rPr lang="sk-SK" smtClean="0"/>
              <a:t>1. 7. 2024</a:t>
            </a:fld>
            <a:endParaRPr lang="sk-SK" dirty="0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00FBCA52-BE7B-4F01-8683-161FB1FA9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4367B031-72BE-4E5D-BF99-7DB3CE8A7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0B88F-5F9B-4D24-A077-8514CD3BB83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81268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E216D0-EA60-4923-A00A-E2BE94273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D677131-7645-46CF-B7F1-80DA8B3313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8394FC8-5700-4F1C-BAF8-8627492AA4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8711BEF-4397-4C14-B4B1-6F0E8DD38E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86D80813-3DC0-47A3-9A7A-AA3E756F18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F435446E-1AF0-46DF-A627-12AD81BF8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98F8-4A48-43FE-B515-1E9F56835F81}" type="datetimeFigureOut">
              <a:rPr lang="sk-SK" smtClean="0"/>
              <a:t>1. 7. 2024</a:t>
            </a:fld>
            <a:endParaRPr lang="sk-SK" dirty="0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11A1A38E-1B1C-4480-9BE7-95CB8D9CE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4484805A-33CE-479D-A972-C2AC9F4BD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0B88F-5F9B-4D24-A077-8514CD3BB83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59166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2D92A6-3586-43E9-B9B6-6141FBE95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ECABD5D8-96D8-4D68-B305-7860EA28D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98F8-4A48-43FE-B515-1E9F56835F81}" type="datetimeFigureOut">
              <a:rPr lang="sk-SK" smtClean="0"/>
              <a:t>1. 7. 2024</a:t>
            </a:fld>
            <a:endParaRPr lang="sk-SK" dirty="0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98C9CDD2-655E-4754-A967-B2DE89F5B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5771981D-362C-4A24-A137-2E95F0A63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0B88F-5F9B-4D24-A077-8514CD3BB83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15216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D6158E93-7F56-47AE-9F26-030927A31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98F8-4A48-43FE-B515-1E9F56835F81}" type="datetimeFigureOut">
              <a:rPr lang="sk-SK" smtClean="0"/>
              <a:t>1. 7. 2024</a:t>
            </a:fld>
            <a:endParaRPr lang="sk-SK" dirty="0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A56071E0-8A7B-4374-B487-3A2698206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C8A0B269-7F82-4C07-B880-DA3CDC7F8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0B88F-5F9B-4D24-A077-8514CD3BB83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39251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6DE9E2-3872-4D6B-BA36-9D305EB3D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C1DFE34-DFC6-4957-9886-C75A10AA6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7AD0444-D43A-4A3B-AF07-B0EF67B4DF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628B075A-CD11-4550-84CF-01A6A5F63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98F8-4A48-43FE-B515-1E9F56835F81}" type="datetimeFigureOut">
              <a:rPr lang="sk-SK" smtClean="0"/>
              <a:t>1. 7. 2024</a:t>
            </a:fld>
            <a:endParaRPr lang="sk-SK" dirty="0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A27F9EC0-1F2D-4D13-9862-7FFBED8BD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D6A4C8E3-E97B-4015-90F6-968C25DE3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0B88F-5F9B-4D24-A077-8514CD3BB83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49248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62806A-2681-4A42-8BBB-4FE65AA74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10D496A8-52C7-4A2B-A4CC-11BB95A9FC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F59CE2A-DCA0-46EA-93E7-AA30C95686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F38A5743-3613-4D05-813D-E4AF45FC5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98F8-4A48-43FE-B515-1E9F56835F81}" type="datetimeFigureOut">
              <a:rPr lang="sk-SK" smtClean="0"/>
              <a:t>1. 7. 2024</a:t>
            </a:fld>
            <a:endParaRPr lang="sk-SK" dirty="0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AA1AC59C-F817-4A78-A326-2FC77F71A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D5FB70FA-C362-4EC9-8086-0954A1E45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0B88F-5F9B-4D24-A077-8514CD3BB83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29316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01CB3675-E5AE-4DE6-B8BA-F46F39FBA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9A04CD3-B20E-4877-8016-D401432309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AA6A3A6-FFE5-41E5-A3DA-461512D690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E98F8-4A48-43FE-B515-1E9F56835F81}" type="datetimeFigureOut">
              <a:rPr lang="sk-SK" smtClean="0"/>
              <a:t>1. 7. 2024</a:t>
            </a:fld>
            <a:endParaRPr lang="sk-SK" dirty="0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1194004-1A03-4BA9-B416-13C1318176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 dirty="0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2EC216C-7A62-47D9-A62A-75B6AC1BCA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0B88F-5F9B-4D24-A077-8514CD3BB83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482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ľka 3">
            <a:extLst>
              <a:ext uri="{FF2B5EF4-FFF2-40B4-BE49-F238E27FC236}">
                <a16:creationId xmlns:a16="http://schemas.microsoft.com/office/drawing/2014/main" id="{A6D67CAC-F32A-46E4-BDBD-9F431E54D5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0696428"/>
              </p:ext>
            </p:extLst>
          </p:nvPr>
        </p:nvGraphicFramePr>
        <p:xfrm>
          <a:off x="-48798" y="92063"/>
          <a:ext cx="12158136" cy="71097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63737">
                  <a:extLst>
                    <a:ext uri="{9D8B030D-6E8A-4147-A177-3AD203B41FA5}">
                      <a16:colId xmlns:a16="http://schemas.microsoft.com/office/drawing/2014/main" val="1538903841"/>
                    </a:ext>
                  </a:extLst>
                </a:gridCol>
                <a:gridCol w="667812">
                  <a:extLst>
                    <a:ext uri="{9D8B030D-6E8A-4147-A177-3AD203B41FA5}">
                      <a16:colId xmlns:a16="http://schemas.microsoft.com/office/drawing/2014/main" val="1367494136"/>
                    </a:ext>
                  </a:extLst>
                </a:gridCol>
                <a:gridCol w="767057">
                  <a:extLst>
                    <a:ext uri="{9D8B030D-6E8A-4147-A177-3AD203B41FA5}">
                      <a16:colId xmlns:a16="http://schemas.microsoft.com/office/drawing/2014/main" val="464536042"/>
                    </a:ext>
                  </a:extLst>
                </a:gridCol>
                <a:gridCol w="712747">
                  <a:extLst>
                    <a:ext uri="{9D8B030D-6E8A-4147-A177-3AD203B41FA5}">
                      <a16:colId xmlns:a16="http://schemas.microsoft.com/office/drawing/2014/main" val="3895309685"/>
                    </a:ext>
                  </a:extLst>
                </a:gridCol>
                <a:gridCol w="722122">
                  <a:extLst>
                    <a:ext uri="{9D8B030D-6E8A-4147-A177-3AD203B41FA5}">
                      <a16:colId xmlns:a16="http://schemas.microsoft.com/office/drawing/2014/main" val="631318404"/>
                    </a:ext>
                  </a:extLst>
                </a:gridCol>
                <a:gridCol w="739699">
                  <a:extLst>
                    <a:ext uri="{9D8B030D-6E8A-4147-A177-3AD203B41FA5}">
                      <a16:colId xmlns:a16="http://schemas.microsoft.com/office/drawing/2014/main" val="1814469671"/>
                    </a:ext>
                  </a:extLst>
                </a:gridCol>
                <a:gridCol w="676412">
                  <a:extLst>
                    <a:ext uri="{9D8B030D-6E8A-4147-A177-3AD203B41FA5}">
                      <a16:colId xmlns:a16="http://schemas.microsoft.com/office/drawing/2014/main" val="401645407"/>
                    </a:ext>
                  </a:extLst>
                </a:gridCol>
                <a:gridCol w="731499">
                  <a:extLst>
                    <a:ext uri="{9D8B030D-6E8A-4147-A177-3AD203B41FA5}">
                      <a16:colId xmlns:a16="http://schemas.microsoft.com/office/drawing/2014/main" val="2483163196"/>
                    </a:ext>
                  </a:extLst>
                </a:gridCol>
                <a:gridCol w="718564">
                  <a:extLst>
                    <a:ext uri="{9D8B030D-6E8A-4147-A177-3AD203B41FA5}">
                      <a16:colId xmlns:a16="http://schemas.microsoft.com/office/drawing/2014/main" val="3833931674"/>
                    </a:ext>
                  </a:extLst>
                </a:gridCol>
                <a:gridCol w="763195">
                  <a:extLst>
                    <a:ext uri="{9D8B030D-6E8A-4147-A177-3AD203B41FA5}">
                      <a16:colId xmlns:a16="http://schemas.microsoft.com/office/drawing/2014/main" val="3429838443"/>
                    </a:ext>
                  </a:extLst>
                </a:gridCol>
                <a:gridCol w="689930">
                  <a:extLst>
                    <a:ext uri="{9D8B030D-6E8A-4147-A177-3AD203B41FA5}">
                      <a16:colId xmlns:a16="http://schemas.microsoft.com/office/drawing/2014/main" val="4062490580"/>
                    </a:ext>
                  </a:extLst>
                </a:gridCol>
                <a:gridCol w="769013">
                  <a:extLst>
                    <a:ext uri="{9D8B030D-6E8A-4147-A177-3AD203B41FA5}">
                      <a16:colId xmlns:a16="http://schemas.microsoft.com/office/drawing/2014/main" val="3108354452"/>
                    </a:ext>
                  </a:extLst>
                </a:gridCol>
                <a:gridCol w="732688">
                  <a:extLst>
                    <a:ext uri="{9D8B030D-6E8A-4147-A177-3AD203B41FA5}">
                      <a16:colId xmlns:a16="http://schemas.microsoft.com/office/drawing/2014/main" val="221858739"/>
                    </a:ext>
                  </a:extLst>
                </a:gridCol>
                <a:gridCol w="684608">
                  <a:extLst>
                    <a:ext uri="{9D8B030D-6E8A-4147-A177-3AD203B41FA5}">
                      <a16:colId xmlns:a16="http://schemas.microsoft.com/office/drawing/2014/main" val="3661277682"/>
                    </a:ext>
                  </a:extLst>
                </a:gridCol>
                <a:gridCol w="30731">
                  <a:extLst>
                    <a:ext uri="{9D8B030D-6E8A-4147-A177-3AD203B41FA5}">
                      <a16:colId xmlns:a16="http://schemas.microsoft.com/office/drawing/2014/main" val="973742552"/>
                    </a:ext>
                  </a:extLst>
                </a:gridCol>
                <a:gridCol w="712104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659378">
                  <a:extLst>
                    <a:ext uri="{9D8B030D-6E8A-4147-A177-3AD203B41FA5}">
                      <a16:colId xmlns:a16="http://schemas.microsoft.com/office/drawing/2014/main" val="3456807355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2921734462"/>
                    </a:ext>
                  </a:extLst>
                </a:gridCol>
              </a:tblGrid>
              <a:tr h="329662">
                <a:tc gridSpan="18">
                  <a:txBody>
                    <a:bodyPr/>
                    <a:lstStyle/>
                    <a:p>
                      <a:pPr algn="l" fontAlgn="b"/>
                      <a:r>
                        <a:rPr lang="sk-SK" sz="1800" b="1" u="none" strike="noStrike" dirty="0">
                          <a:effectLst/>
                          <a:latin typeface="+mn-lt"/>
                        </a:rPr>
                        <a:t>Týždenný plán tréningov a zápasov klubu:    MFK Tatran Liptovský Mikuláš     </a:t>
                      </a:r>
                      <a:endParaRPr lang="sk-SK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sk-SK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2" marR="3582" marT="3582" marB="0" anchor="b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373224"/>
                  </a:ext>
                </a:extLst>
              </a:tr>
              <a:tr h="123527">
                <a:tc gridSpan="18"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sk-SK" sz="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2" marR="3582" marT="3582" marB="0" anchor="b"/>
                </a:tc>
                <a:extLst>
                  <a:ext uri="{0D108BD9-81ED-4DB2-BD59-A6C34878D82A}">
                    <a16:rowId xmlns:a16="http://schemas.microsoft.com/office/drawing/2014/main" val="4024492951"/>
                  </a:ext>
                </a:extLst>
              </a:tr>
              <a:tr h="225274"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effectLst/>
                          <a:latin typeface="+mn-lt"/>
                        </a:rPr>
                        <a:t>Týždeň</a:t>
                      </a:r>
                      <a:r>
                        <a:rPr lang="sk-SK" sz="1400" b="0" i="0" u="none" strike="noStrike" dirty="0">
                          <a:effectLst/>
                          <a:latin typeface="+mn-lt"/>
                        </a:rPr>
                        <a:t>:</a:t>
                      </a:r>
                    </a:p>
                  </a:txBody>
                  <a:tcPr marL="3582" marR="3582" marT="3582" marB="0" anchor="b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effectLst/>
                          <a:latin typeface="+mn-lt"/>
                        </a:rPr>
                        <a:t>26.</a:t>
                      </a:r>
                    </a:p>
                  </a:txBody>
                  <a:tcPr marL="3582" marR="3582" marT="3582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od: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24.6.2024</a:t>
                      </a:r>
                    </a:p>
                  </a:txBody>
                  <a:tcPr marL="3582" marR="3582" marT="3582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sk-SK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2" marR="3582" marT="358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do: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k-SK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30.6.2024</a:t>
                      </a:r>
                    </a:p>
                  </a:txBody>
                  <a:tcPr marL="3582" marR="3582" marT="3582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sk-SK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2" marR="3582" marT="3582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k-SK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k-SK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sk-SK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sk-SK" sz="8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sk-SK" sz="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2" marR="3582" marT="3582" marB="0" anchor="b"/>
                </a:tc>
                <a:extLst>
                  <a:ext uri="{0D108BD9-81ED-4DB2-BD59-A6C34878D82A}">
                    <a16:rowId xmlns:a16="http://schemas.microsoft.com/office/drawing/2014/main" val="3872803019"/>
                  </a:ext>
                </a:extLst>
              </a:tr>
              <a:tr h="184792">
                <a:tc gridSpan="18">
                  <a:txBody>
                    <a:bodyPr/>
                    <a:lstStyle/>
                    <a:p>
                      <a:pPr algn="ctr" fontAlgn="b"/>
                      <a:r>
                        <a:rPr lang="sk-SK" sz="5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sk-SK" sz="5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582" marR="3582" marT="3582" marB="0" anchor="b"/>
                </a:tc>
                <a:extLst>
                  <a:ext uri="{0D108BD9-81ED-4DB2-BD59-A6C34878D82A}">
                    <a16:rowId xmlns:a16="http://schemas.microsoft.com/office/drawing/2014/main" val="722112286"/>
                  </a:ext>
                </a:extLst>
              </a:tr>
              <a:tr h="633534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DEŇ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Muži "A"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U19 (r.2005-06)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U17 (r.2007-08) 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U15 (r.2009)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U14 (r.2010) 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U13 (r.2011) 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U12 (r.2012) 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U11 (r.2013) 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U10 (r.2014) 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U9</a:t>
                      </a:r>
                    </a:p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 (r.2015) 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U8</a:t>
                      </a:r>
                    </a:p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 (r.2016) 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U7 + U6</a:t>
                      </a:r>
                    </a:p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(r.2017 -18) 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1" i="0" u="none" strike="noStrike" dirty="0">
                          <a:effectLst/>
                          <a:latin typeface="+mn-lt"/>
                        </a:rPr>
                        <a:t>WU</a:t>
                      </a:r>
                      <a:r>
                        <a:rPr lang="sk-SK" sz="1400" b="1" i="0" u="none" strike="noStrike" baseline="0" dirty="0">
                          <a:effectLst/>
                          <a:latin typeface="+mn-lt"/>
                        </a:rPr>
                        <a:t> 15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Brankári  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INÉ 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005937"/>
                  </a:ext>
                </a:extLst>
              </a:tr>
              <a:tr h="259712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i="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HT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 dirty="0" err="1">
                          <a:effectLst/>
                          <a:latin typeface="+mn-lt"/>
                        </a:rPr>
                        <a:t>Reiter</a:t>
                      </a:r>
                      <a:endParaRPr lang="sk-SK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 dirty="0" err="1">
                          <a:effectLst/>
                          <a:latin typeface="+mn-lt"/>
                        </a:rPr>
                        <a:t>Muller</a:t>
                      </a:r>
                      <a:endParaRPr lang="sk-SK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 dirty="0">
                          <a:effectLst/>
                          <a:latin typeface="+mn-lt"/>
                        </a:rPr>
                        <a:t>Lišivka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>
                          <a:effectLst/>
                          <a:latin typeface="+mn-lt"/>
                        </a:rPr>
                        <a:t>Hoferica</a:t>
                      </a:r>
                      <a:endParaRPr lang="sk-SK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 dirty="0">
                          <a:effectLst/>
                          <a:latin typeface="+mn-lt"/>
                        </a:rPr>
                        <a:t>Moravčík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>
                          <a:effectLst/>
                          <a:latin typeface="+mn-lt"/>
                        </a:rPr>
                        <a:t>Porubsky</a:t>
                      </a:r>
                      <a:endParaRPr lang="sk-SK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 dirty="0">
                          <a:effectLst/>
                          <a:latin typeface="+mn-lt"/>
                        </a:rPr>
                        <a:t>Bartek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 dirty="0">
                          <a:effectLst/>
                          <a:latin typeface="+mn-lt"/>
                        </a:rPr>
                        <a:t>Čavrnoch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 dirty="0">
                          <a:effectLst/>
                          <a:latin typeface="+mn-lt"/>
                        </a:rPr>
                        <a:t>Papaj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 dirty="0">
                          <a:effectLst/>
                          <a:latin typeface="+mn-lt"/>
                        </a:rPr>
                        <a:t>Voško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 dirty="0" err="1">
                          <a:effectLst/>
                          <a:latin typeface="+mn-lt"/>
                        </a:rPr>
                        <a:t>Rusina</a:t>
                      </a:r>
                      <a:endParaRPr lang="sk-SK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 dirty="0">
                          <a:effectLst/>
                          <a:latin typeface="+mn-lt"/>
                        </a:rPr>
                        <a:t>Blaščik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200" b="1" dirty="0">
                          <a:latin typeface="+mn-lt"/>
                        </a:rPr>
                        <a:t>Prieboj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 dirty="0">
                          <a:effectLst/>
                          <a:latin typeface="+mn-lt"/>
                        </a:rPr>
                        <a:t>Štolfa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/>
                </a:tc>
                <a:extLst>
                  <a:ext uri="{0D108BD9-81ED-4DB2-BD59-A6C34878D82A}">
                    <a16:rowId xmlns:a16="http://schemas.microsoft.com/office/drawing/2014/main" val="3678428095"/>
                  </a:ext>
                </a:extLst>
              </a:tr>
              <a:tr h="363531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AT</a:t>
                      </a:r>
                      <a:endParaRPr lang="sk-SK" sz="1400" b="1" i="0" u="none" strike="noStrike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 dirty="0">
                          <a:effectLst/>
                          <a:latin typeface="+mn-lt"/>
                        </a:rPr>
                        <a:t>Hoferica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 dirty="0">
                          <a:effectLst/>
                          <a:latin typeface="+mn-lt"/>
                        </a:rPr>
                        <a:t>Čavrnoch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 dirty="0">
                          <a:effectLst/>
                          <a:latin typeface="+mn-lt"/>
                        </a:rPr>
                        <a:t>Zeleňak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 dirty="0">
                          <a:effectLst/>
                          <a:latin typeface="+mn-lt"/>
                        </a:rPr>
                        <a:t>Staš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 dirty="0">
                          <a:effectLst/>
                          <a:latin typeface="+mn-lt"/>
                        </a:rPr>
                        <a:t>Pavlovič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 dirty="0">
                          <a:effectLst/>
                          <a:latin typeface="+mn-lt"/>
                        </a:rPr>
                        <a:t>Pavlovič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 dirty="0">
                          <a:effectLst/>
                          <a:latin typeface="+mn-lt"/>
                        </a:rPr>
                        <a:t>Rusina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 dirty="0">
                          <a:effectLst/>
                          <a:latin typeface="+mn-lt"/>
                        </a:rPr>
                        <a:t>Blaščik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 dirty="0" err="1">
                          <a:effectLst/>
                          <a:latin typeface="+mn-lt"/>
                        </a:rPr>
                        <a:t>Vajs</a:t>
                      </a:r>
                      <a:endParaRPr lang="sk-SK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 dirty="0">
                          <a:effectLst/>
                          <a:latin typeface="+mn-lt"/>
                        </a:rPr>
                        <a:t>Lehotsky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200" b="1" dirty="0"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k-SK" sz="1200" b="1" i="0" u="none" strike="noStrike" dirty="0">
                          <a:effectLst/>
                          <a:latin typeface="+mn-lt"/>
                        </a:rPr>
                        <a:t>Müller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/>
                </a:tc>
                <a:extLst>
                  <a:ext uri="{0D108BD9-81ED-4DB2-BD59-A6C34878D82A}">
                    <a16:rowId xmlns:a16="http://schemas.microsoft.com/office/drawing/2014/main" val="1316385482"/>
                  </a:ext>
                </a:extLst>
              </a:tr>
              <a:tr h="505786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Pondelok</a:t>
                      </a:r>
                    </a:p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 24.6. 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b="1" dirty="0">
                          <a:latin typeface="+mn-lt"/>
                        </a:rPr>
                        <a:t>16:00</a:t>
                      </a:r>
                    </a:p>
                    <a:p>
                      <a:pPr algn="ctr"/>
                      <a:r>
                        <a:rPr lang="sk-SK" sz="1100" b="1" dirty="0">
                          <a:latin typeface="+mn-lt"/>
                        </a:rPr>
                        <a:t>KT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1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rgbClr val="00B0F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rgbClr val="00B0F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100" b="1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200" b="1" i="1" u="none" strike="noStrike" dirty="0">
                        <a:solidFill>
                          <a:srgbClr val="7030A0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5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/>
                </a:tc>
                <a:extLst>
                  <a:ext uri="{0D108BD9-81ED-4DB2-BD59-A6C34878D82A}">
                    <a16:rowId xmlns:a16="http://schemas.microsoft.com/office/drawing/2014/main" val="3983234356"/>
                  </a:ext>
                </a:extLst>
              </a:tr>
              <a:tr h="560159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Utorok  </a:t>
                      </a:r>
                    </a:p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25.6.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b="1" dirty="0">
                          <a:latin typeface="+mn-lt"/>
                        </a:rPr>
                        <a:t>9:00</a:t>
                      </a:r>
                    </a:p>
                    <a:p>
                      <a:pPr algn="ctr"/>
                      <a:r>
                        <a:rPr lang="sk-SK" sz="1100" b="1" dirty="0">
                          <a:latin typeface="+mn-lt"/>
                        </a:rPr>
                        <a:t>15:00 PT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rgbClr val="00B0F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baseline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200" b="1" i="1" u="none" strike="noStrike" dirty="0">
                        <a:solidFill>
                          <a:srgbClr val="7030A0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600" b="1" i="1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/>
                </a:tc>
                <a:extLst>
                  <a:ext uri="{0D108BD9-81ED-4DB2-BD59-A6C34878D82A}">
                    <a16:rowId xmlns:a16="http://schemas.microsoft.com/office/drawing/2014/main" val="911262842"/>
                  </a:ext>
                </a:extLst>
              </a:tr>
              <a:tr h="645088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Streda  </a:t>
                      </a:r>
                    </a:p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26.6.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b="1" dirty="0">
                          <a:solidFill>
                            <a:srgbClr val="FF0000"/>
                          </a:solidFill>
                          <a:latin typeface="+mn-lt"/>
                        </a:rPr>
                        <a:t>12:00</a:t>
                      </a:r>
                    </a:p>
                    <a:p>
                      <a:pPr algn="ctr"/>
                      <a:r>
                        <a:rPr lang="sk-SK" sz="1100" b="1" dirty="0">
                          <a:solidFill>
                            <a:srgbClr val="FF0000"/>
                          </a:solidFill>
                          <a:latin typeface="+mn-lt"/>
                        </a:rPr>
                        <a:t>LM-MI PZ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0" u="none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1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sk-SK" sz="1100" b="1" i="1" u="none" strike="noStrike" kern="1200" baseline="0" dirty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5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/>
                </a:tc>
                <a:extLst>
                  <a:ext uri="{0D108BD9-81ED-4DB2-BD59-A6C34878D82A}">
                    <a16:rowId xmlns:a16="http://schemas.microsoft.com/office/drawing/2014/main" val="1454968147"/>
                  </a:ext>
                </a:extLst>
              </a:tr>
              <a:tr h="576035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Štvrtok       </a:t>
                      </a:r>
                    </a:p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27.6.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b="1" dirty="0">
                          <a:latin typeface="+mn-lt"/>
                        </a:rPr>
                        <a:t>VOĽNO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baseline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baseline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1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400" b="1" i="1" u="none" strike="noStrike" dirty="0">
                        <a:solidFill>
                          <a:srgbClr val="1F497D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/>
                </a:tc>
                <a:extLst>
                  <a:ext uri="{0D108BD9-81ED-4DB2-BD59-A6C34878D82A}">
                    <a16:rowId xmlns:a16="http://schemas.microsoft.com/office/drawing/2014/main" val="3580957409"/>
                  </a:ext>
                </a:extLst>
              </a:tr>
              <a:tr h="616284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Piatok    </a:t>
                      </a:r>
                    </a:p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28.6.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b="1" dirty="0">
                          <a:solidFill>
                            <a:schemeClr val="tx1"/>
                          </a:solidFill>
                          <a:latin typeface="+mn-lt"/>
                        </a:rPr>
                        <a:t>9:00</a:t>
                      </a:r>
                    </a:p>
                    <a:p>
                      <a:pPr algn="ctr"/>
                      <a:r>
                        <a:rPr lang="sk-SK" sz="1100" b="1" dirty="0">
                          <a:solidFill>
                            <a:schemeClr val="tx1"/>
                          </a:solidFill>
                          <a:latin typeface="+mn-lt"/>
                        </a:rPr>
                        <a:t>PT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baseline="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200" b="1" i="0" u="none" strike="noStrike" dirty="0">
                        <a:solidFill>
                          <a:srgbClr val="1F497D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500" b="1" i="0" u="none" strike="noStrike" dirty="0">
                        <a:solidFill>
                          <a:srgbClr val="1F497D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/>
                </a:tc>
                <a:extLst>
                  <a:ext uri="{0D108BD9-81ED-4DB2-BD59-A6C34878D82A}">
                    <a16:rowId xmlns:a16="http://schemas.microsoft.com/office/drawing/2014/main" val="387658595"/>
                  </a:ext>
                </a:extLst>
              </a:tr>
              <a:tr h="708340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Sobota </a:t>
                      </a:r>
                    </a:p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29.6.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100" b="1" dirty="0">
                          <a:solidFill>
                            <a:srgbClr val="FF0000"/>
                          </a:solidFill>
                          <a:latin typeface="+mn-lt"/>
                        </a:rPr>
                        <a:t>SNV- LM</a:t>
                      </a:r>
                    </a:p>
                    <a:p>
                      <a:pPr algn="ctr"/>
                      <a:r>
                        <a:rPr lang="sk-SK" sz="1100" b="1" dirty="0">
                          <a:solidFill>
                            <a:srgbClr val="FF0000"/>
                          </a:solidFill>
                          <a:latin typeface="+mn-lt"/>
                        </a:rPr>
                        <a:t>11.00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rgbClr val="FF0000"/>
                        </a:solidFill>
                        <a:latin typeface="+mn-lt"/>
                        <a:ea typeface="Cambria" panose="02040503050406030204" pitchFamily="18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rgbClr val="FF0000"/>
                        </a:solidFill>
                        <a:latin typeface="+mn-lt"/>
                        <a:ea typeface="Cambria" panose="02040503050406030204" pitchFamily="18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rgbClr val="FF0000"/>
                        </a:solidFill>
                        <a:latin typeface="+mn-lt"/>
                        <a:ea typeface="Cambria" panose="02040503050406030204" pitchFamily="18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baseline="0" dirty="0">
                        <a:solidFill>
                          <a:srgbClr val="FF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baseline="0" dirty="0">
                        <a:solidFill>
                          <a:srgbClr val="FF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dirty="0"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dirty="0"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1" i="1" u="none" strike="noStrike" dirty="0">
                        <a:solidFill>
                          <a:srgbClr val="1F497D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500" b="1" i="1" u="none" strike="noStrike" dirty="0">
                        <a:solidFill>
                          <a:srgbClr val="1F497D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/>
                </a:tc>
                <a:extLst>
                  <a:ext uri="{0D108BD9-81ED-4DB2-BD59-A6C34878D82A}">
                    <a16:rowId xmlns:a16="http://schemas.microsoft.com/office/drawing/2014/main" val="66953637"/>
                  </a:ext>
                </a:extLst>
              </a:tr>
              <a:tr h="658989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Nedeľa </a:t>
                      </a:r>
                    </a:p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20.6.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1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VOĽNO</a:t>
                      </a: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1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1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rgbClr val="FF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sz="1100" b="1" dirty="0">
                        <a:solidFill>
                          <a:srgbClr val="FF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rgbClr val="FF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k-SK" sz="1100" b="1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sk-SK" sz="12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1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pl-PL" sz="1100" b="1" i="1" u="none" strike="noStrike" dirty="0">
                        <a:solidFill>
                          <a:srgbClr val="1F497D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400" b="1" i="1" u="none" strike="noStrike" dirty="0">
                        <a:solidFill>
                          <a:srgbClr val="1F497D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/>
                </a:tc>
                <a:extLst>
                  <a:ext uri="{0D108BD9-81ED-4DB2-BD59-A6C34878D82A}">
                    <a16:rowId xmlns:a16="http://schemas.microsoft.com/office/drawing/2014/main" val="312764148"/>
                  </a:ext>
                </a:extLst>
              </a:tr>
              <a:tr h="550981"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1" u="none" strike="noStrike" dirty="0">
                          <a:effectLst/>
                          <a:latin typeface="+mn-lt"/>
                        </a:rPr>
                        <a:t>Pondelok výhľadovo</a:t>
                      </a:r>
                      <a:endParaRPr lang="sk-SK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200" b="1" i="0" u="none" strike="noStrike" dirty="0"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k-SK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sk-SK" sz="11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k-SK" sz="11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582" marR="3582" marT="3582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2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1200" b="1" i="1" u="none" strike="noStrike" dirty="0">
                        <a:solidFill>
                          <a:srgbClr val="1F497D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sk-SK" sz="400" b="1" i="1" u="none" strike="noStrike" dirty="0">
                        <a:solidFill>
                          <a:srgbClr val="1F497D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ctr"/>
                </a:tc>
                <a:extLst>
                  <a:ext uri="{0D108BD9-81ED-4DB2-BD59-A6C34878D82A}">
                    <a16:rowId xmlns:a16="http://schemas.microsoft.com/office/drawing/2014/main" val="204369961"/>
                  </a:ext>
                </a:extLst>
              </a:tr>
              <a:tr h="153528"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k-SK" sz="5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500" b="1" i="0" u="none" strike="noStrike" dirty="0">
                        <a:solidFill>
                          <a:srgbClr val="7030A0"/>
                        </a:solidFill>
                        <a:effectLst/>
                        <a:latin typeface="+mn-lt"/>
                      </a:endParaRPr>
                    </a:p>
                    <a:p>
                      <a:pPr algn="l" fontAlgn="t"/>
                      <a:r>
                        <a:rPr lang="sk-SK" sz="5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500" b="1" i="0" u="none" strike="noStrike" dirty="0">
                        <a:solidFill>
                          <a:srgbClr val="7030A0"/>
                        </a:solidFill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sk-SK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5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sk-SK" sz="500" b="0" i="0" u="none" strike="noStrike" dirty="0">
                        <a:effectLst/>
                        <a:latin typeface="+mn-lt"/>
                      </a:endParaRPr>
                    </a:p>
                  </a:txBody>
                  <a:tcPr marL="3582" marR="3582" marT="3582" marB="0" anchor="b"/>
                </a:tc>
                <a:extLst>
                  <a:ext uri="{0D108BD9-81ED-4DB2-BD59-A6C34878D82A}">
                    <a16:rowId xmlns:a16="http://schemas.microsoft.com/office/drawing/2014/main" val="158999148"/>
                  </a:ext>
                </a:extLst>
              </a:tr>
            </a:tbl>
          </a:graphicData>
        </a:graphic>
      </p:graphicFrame>
      <p:pic>
        <p:nvPicPr>
          <p:cNvPr id="6" name="Obrázok 5">
            <a:extLst>
              <a:ext uri="{FF2B5EF4-FFF2-40B4-BE49-F238E27FC236}">
                <a16:creationId xmlns:a16="http://schemas.microsoft.com/office/drawing/2014/main" id="{74447560-DAA9-442B-816F-10D9BBC6A9D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4528" y="81901"/>
            <a:ext cx="597981" cy="597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481370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51005</TotalTime>
  <Words>189</Words>
  <Application>Microsoft Office PowerPoint</Application>
  <PresentationFormat>Širokouhlá</PresentationFormat>
  <Paragraphs>101</Paragraphs>
  <Slides>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Motív Office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Jaroslav G</dc:creator>
  <cp:lastModifiedBy>Lenovo</cp:lastModifiedBy>
  <cp:revision>996</cp:revision>
  <cp:lastPrinted>2024-07-01T08:20:57Z</cp:lastPrinted>
  <dcterms:created xsi:type="dcterms:W3CDTF">2020-09-25T07:17:41Z</dcterms:created>
  <dcterms:modified xsi:type="dcterms:W3CDTF">2024-07-01T08:21:22Z</dcterms:modified>
</cp:coreProperties>
</file>